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56" y="-3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16.07.2021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16.07.2021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41417"/>
            <a:ext cx="7499175" cy="1162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семьи, любви и верности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96489" y="1203598"/>
            <a:ext cx="3816424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воспитанников с историей происхождение праздника</a:t>
            </a:r>
            <a:r>
              <a:rPr lang="ru-RU" sz="105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050" b="1" dirty="0"/>
              <a:t>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совершенствовать знания воспитанников о ценностях семьи и семейных традициях.</a:t>
            </a:r>
          </a:p>
          <a:p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способности коммуникативного общения, положительные эмоции и чувства.</a:t>
            </a:r>
          </a:p>
          <a:p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взаимопонимание, доброжелательное отношение друг к другу, любовь и уважение к членам семьи.</a:t>
            </a:r>
          </a:p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16" name="Picture 2" descr="C:\Users\402-1\Desktop\IMG-20210708-WA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25"/>
            <a:ext cx="2364811" cy="177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402-1\Desktop\IMG-20210708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22" y="1003362"/>
            <a:ext cx="1644843" cy="21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402-1\Desktop\IMG-20210708-WA0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37" y="1633110"/>
            <a:ext cx="2340913" cy="175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402-1\Desktop\IMG-20210708-WA00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45414"/>
            <a:ext cx="2819852" cy="18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402-1\Desktop\IMG-20210707-WA0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77499"/>
            <a:ext cx="2272040" cy="170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402-1\Desktop\IMG-20210707-WA00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57" y="3461347"/>
            <a:ext cx="2314600" cy="17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3107</TotalTime>
  <Words>5</Words>
  <Application>Microsoft Office PowerPoint</Application>
  <PresentationFormat>Экран (16:9)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  День семьи, любви и верности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421</cp:revision>
  <cp:lastPrinted>2021-02-04T07:26:50Z</cp:lastPrinted>
  <dcterms:created xsi:type="dcterms:W3CDTF">2015-10-13T08:15:21Z</dcterms:created>
  <dcterms:modified xsi:type="dcterms:W3CDTF">2021-07-16T13:55:13Z</dcterms:modified>
</cp:coreProperties>
</file>